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6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7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1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2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F620-E18D-4B69-93F7-06DA49E532A5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7D605C3-3299-47AF-98C0-96191A999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6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B%D0%B8%D0%B7%D0%B5%D0%B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B%D0%B8%D0%BF%D1%81" TargetMode="External"/><Relationship Id="rId2" Type="http://schemas.openxmlformats.org/officeDocument/2006/relationships/hyperlink" Target="https://ru.wikipedia.org/wiki/%D0%90%D0%BC%D1%84%D0%B8%D1%82%D0%B5%D0%B0%D1%82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0%D0%BD%D0%BA%D0%B5%D1%80_(%D0%BA%D1%80%D0%B5%D0%BF%D1%91%D0%B6%D0%BD%D0%BE%D0%B5_%D0%B8%D0%B7%D0%B4%D0%B5%D0%BB%D0%B8%D0%B5)" TargetMode="External"/><Relationship Id="rId4" Type="http://schemas.openxmlformats.org/officeDocument/2006/relationships/hyperlink" Target="https://ru.wikipedia.org/wiki/%D0%A2%D1%80%D0%B0%D0%B2%D0%B5%D1%80%D1%82%D0%B8%D0%B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tripster.ru/experience/Cairo/20821-piramidy-giz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6632F710-053B-4969-BFA7-E55F5CD538C3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i="0" dirty="0">
                <a:solidFill>
                  <a:srgbClr val="202020"/>
                </a:solidFill>
                <a:effectLst/>
                <a:latin typeface="Inter"/>
              </a:rPr>
              <a:t>Пирамида Хеопса</a:t>
            </a:r>
            <a:br>
              <a:rPr lang="ru-RU" b="1" i="0" dirty="0">
                <a:solidFill>
                  <a:srgbClr val="202020"/>
                </a:solidFill>
                <a:effectLst/>
                <a:latin typeface="Inter"/>
              </a:rPr>
            </a:br>
            <a:br>
              <a:rPr lang="ru-RU" b="1" i="0" dirty="0">
                <a:solidFill>
                  <a:srgbClr val="20202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411A7-1D7B-4BBA-AE1C-17F97D100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D588-03A7-4F0F-BC50-0CED67F1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162" y="1053349"/>
            <a:ext cx="9603275" cy="1049235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ru-RU" b="1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Колизей"/>
              </a:rPr>
              <a:t>Колизей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DA84-7500-4CA2-96A9-8AE966886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8BD88B-79B5-42F4-A529-2B5263CB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516" y="1191848"/>
            <a:ext cx="2517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новое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чудо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света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63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3596-8CD6-4E3E-A345-AE9D2BEB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2D5EF-AE05-4ED7-BA87-12EB31F2F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4581082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7040-0812-4894-8654-2C6C6503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3309A-F40A-4D61-AA60-F6C1F75CA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53481"/>
          </a:xfrm>
        </p:spPr>
      </p:pic>
    </p:spTree>
    <p:extLst>
      <p:ext uri="{BB962C8B-B14F-4D97-AF65-F5344CB8AC3E}">
        <p14:creationId xmlns:p14="http://schemas.microsoft.com/office/powerpoint/2010/main" val="20485999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A96E-7746-49B7-A371-6CB6F3F7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2A6D-52D9-4E0D-B2EF-EA272EE6D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Колизей в настоящее время находится под охраной, обломки, где оказалось это возможным, вставлены на прежние места, а на арене произведены любопытные раскопки, приведшие к открытию подвальных помещений, которые служили некогда тому, чтобы выдвигать на арену группы людей и животных. Несмотря на все невзгоды, испытанные Колизеем в течение веков, его развалины, лишённые былой внешней и внутренней отделки, до сей поры производят сильное впечатление своей суровой величественностью и дают достаточно ясное понятие о том, каковы были его расположение и архитектура.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0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35BC-7B64-481F-AE40-1F19B5A3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AA91-635B-4674-B916-3C3E48BE0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Подобно другим римским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Амфитеатр"/>
              </a:rPr>
              <a:t>амфитеатрам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Амфитеатр Флавиев представляет в плане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Эллипс"/>
              </a:rPr>
              <a:t>эллипс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середина которого занята ареной (также эллиптической формы) и окружающими её концентрическими кольцами мест для зрителей. От всех сооружений такого рода Колизей отличается своей величиной. Это самый грандиозный античный амфитеатр: длина его наружного эллипса равняется 524 м, большая ось — 187,77 м, малая ось — 155,64 м, длина арены — 85,75 м, её ширина 53,62 м; высота его стен — от 48 до 50 метров. Конструктивную основу составляют 80 радиально направленных стен и столбов, несущих своды перекрытий. Места для зрителей образуют семь кольцевых уровней — концентрических стен, самая высокая из которых служит внешней стеной здания. На арене, ныне лишенной покрытия, можно видеть остатки сложной подземной конструкции — коридоров для гладиаторов и диких зверей, шахт от несохранившихся подъёмных механизмов. Амфитеатр Флавиев построен из кирпича на фундаменте толщиной в 13 метров, наружные кольца сложены из блоков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Травертин"/>
              </a:rPr>
              <a:t>травертина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нкер (крепёжное изделие)"/>
              </a:rPr>
              <a:t>анкерами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(креплениями металлическими скобами). Облицовка была мраморной, её сняли в Средневековье для строительства новых зданий.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6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496A-6847-410D-973C-88F170C0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BA28A4-020A-4A20-892B-608620254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31742"/>
          </a:xfrm>
        </p:spPr>
      </p:pic>
    </p:spTree>
    <p:extLst>
      <p:ext uri="{BB962C8B-B14F-4D97-AF65-F5344CB8AC3E}">
        <p14:creationId xmlns:p14="http://schemas.microsoft.com/office/powerpoint/2010/main" val="350674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942D-6778-40FE-AC57-CEFF4F82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8CA276-9614-4250-8C5E-1625E0005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BFE8-1F61-4C25-ABCF-5472BEDC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3D895-781F-4C76-BC23-7E265C393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77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BAB3-9B4A-4248-A310-75053D42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454BC4-3C81-4BB9-8792-E86D3CD1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71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8385-A0E0-493B-A4BD-3C4C561B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2E5D-DFBC-4BB4-B068-93AAE923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020"/>
                </a:solidFill>
                <a:effectLst/>
                <a:latin typeface="Inter"/>
              </a:rPr>
              <a:t>Это единственное сооружение из списка семи чудес света, сохранившееся до наших дней. О точной дате постройки пирамиды исследователи спорят до сих пор. Предположительно, её возвели в 2500‑х годах до н. э. в качестве гробницы для фараона Хеопса ещё при его жизни и по его же приказу. Ушло на строительство около 20 лет и двух миллионов каменных блоков по две тонны каждый.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767A-DA23-48BC-BE6C-1E9CE1F5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2C0A-A8F4-4AC0-98FE-BE7A5CAC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b="0" i="0" dirty="0">
                <a:solidFill>
                  <a:srgbClr val="202020"/>
                </a:solidFill>
                <a:effectLst/>
                <a:latin typeface="Inter"/>
              </a:rPr>
              <a:t>Изначально пирамида достигала 146,6 метра, однако после того, как верхушка сооружения осыпалась, высота сооружения уменьшилась до 139. Как древним строителям удалось возвести грандиозный объект — одна из главных загадок истории. Предположительно, на стройке были заняты 30–50 тысяч строителей, которые пользовались лишь зубилом и киркой.</a:t>
            </a:r>
          </a:p>
          <a:p>
            <a:pPr algn="l"/>
            <a:r>
              <a:rPr lang="ru-RU" b="0" i="0" dirty="0">
                <a:solidFill>
                  <a:srgbClr val="202020"/>
                </a:solidFill>
                <a:effectLst/>
                <a:latin typeface="Inter"/>
              </a:rPr>
              <a:t>Учёные выдвигают множество теорий, как огромные камни доставляли к пирамиде: есть, например, версия о строительстве каналов на плато Гиза, которые формировали портовый комплекс. А вот как тяжёлые блоки поднимали наверх, у исследователей нет даже примерного понимания.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ACB8-9F3B-439C-BD4E-1A68DAC2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6A00-606A-4C63-BDF9-86EF5E1B6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020"/>
                </a:solidFill>
                <a:effectLst/>
                <a:latin typeface="Inter"/>
              </a:rPr>
              <a:t>Сегодня одно из семи чудес света — главная до­сто­при­ме­ча­тель­но­сть Каира. К пирамиде можно отправиться самостоятельно или </a:t>
            </a:r>
            <a:r>
              <a:rPr lang="ru-RU" b="0" i="0" u="none" strike="noStrike" dirty="0">
                <a:solidFill>
                  <a:srgbClr val="2E78C1"/>
                </a:solidFill>
                <a:effectLst/>
                <a:latin typeface="Inter"/>
                <a:hlinkClick r:id="rId2"/>
              </a:rPr>
              <a:t>в компании гида</a:t>
            </a:r>
            <a:r>
              <a:rPr lang="ru-RU" b="0" i="0" dirty="0">
                <a:solidFill>
                  <a:srgbClr val="202020"/>
                </a:solidFill>
                <a:effectLst/>
                <a:latin typeface="Inter"/>
              </a:rPr>
              <a:t>, а рассмотреть сооружение — не только снаружи, но и внутри. Для путешественников открыт узкий коридор до небольшого зала, который называют камерой Хеопса.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7B08-E920-4C69-90DD-AD8E89BB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ADDCC-9F14-4619-8AAC-CDCFDC6B4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92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494E-9FBC-4BC4-AB2D-5C679D0B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F13D8-74EF-4A94-BEA4-641F8C5B0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48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</TotalTime>
  <Words>515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Inter</vt:lpstr>
      <vt:lpstr>Gallery</vt:lpstr>
      <vt:lpstr>Пирамида Хеопса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Колизей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 Хеопса  </dc:title>
  <dc:creator>Արամ Եսայան</dc:creator>
  <cp:lastModifiedBy>Արամ Եսայան</cp:lastModifiedBy>
  <cp:revision>4</cp:revision>
  <dcterms:created xsi:type="dcterms:W3CDTF">2025-10-06T14:57:47Z</dcterms:created>
  <dcterms:modified xsi:type="dcterms:W3CDTF">2025-10-06T16:02:22Z</dcterms:modified>
</cp:coreProperties>
</file>